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80" r:id="rId6"/>
    <p:sldId id="261" r:id="rId7"/>
    <p:sldId id="281" r:id="rId8"/>
    <p:sldId id="267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82" r:id="rId17"/>
    <p:sldId id="259" r:id="rId18"/>
    <p:sldId id="272" r:id="rId19"/>
    <p:sldId id="277" r:id="rId20"/>
    <p:sldId id="276" r:id="rId21"/>
    <p:sldId id="273" r:id="rId22"/>
    <p:sldId id="274" r:id="rId23"/>
    <p:sldId id="275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72" autoAdjust="0"/>
    <p:restoredTop sz="94590" autoAdjust="0"/>
  </p:normalViewPr>
  <p:slideViewPr>
    <p:cSldViewPr>
      <p:cViewPr varScale="1">
        <p:scale>
          <a:sx n="51" d="100"/>
          <a:sy n="51" d="100"/>
        </p:scale>
        <p:origin x="-12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429000"/>
            <a:ext cx="8458200" cy="1222375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Большой вопрос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8458200" cy="9144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Математический турнир</a:t>
            </a:r>
            <a:endParaRPr lang="ru-RU" sz="4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5800" y="5733256"/>
            <a:ext cx="8458200" cy="504056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C:\Users\Евгения Макрушина\Desktop\__20140606_191537405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4664"/>
            <a:ext cx="24482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Уинстон </a:t>
            </a:r>
            <a:r>
              <a:rPr lang="ru-RU" dirty="0" err="1" smtClean="0"/>
              <a:t>Черчиль</a:t>
            </a:r>
            <a:r>
              <a:rPr lang="ru-RU" dirty="0" smtClean="0"/>
              <a:t> был гением.</a:t>
            </a:r>
          </a:p>
          <a:p>
            <a:endParaRPr lang="ru-RU" dirty="0"/>
          </a:p>
        </p:txBody>
      </p:sp>
      <p:pic>
        <p:nvPicPr>
          <p:cNvPr id="5" name="Содержимое 4" descr="Сталин абсолютно убежден &quot; www.ivldesign.ru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00808"/>
            <a:ext cx="4191000" cy="387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Владимир Маяковский был гением.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Блог.ру - andreyskiy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981" y="1600200"/>
            <a:ext cx="33506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Авраам Линкольн был гением.</a:t>
            </a:r>
          </a:p>
          <a:p>
            <a:endParaRPr lang="ru-RU" dirty="0"/>
          </a:p>
        </p:txBody>
      </p:sp>
      <p:pic>
        <p:nvPicPr>
          <p:cNvPr id="5" name="Содержимое 4" descr="Abraham Lincoln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1757348" cy="491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же объединяет этих людей?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Голосование за неопубликованные на главной странице, но тоже забавные сходства - Страница 438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207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цилиндр &quot; Страница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08920"/>
            <a:ext cx="33337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4797152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Цилиндр. </a:t>
            </a:r>
          </a:p>
          <a:p>
            <a:r>
              <a:rPr lang="ru-RU" sz="3600" b="1" dirty="0" smtClean="0"/>
              <a:t>Все дело в шляпе.</a:t>
            </a:r>
            <a:endParaRPr lang="ru-RU" sz="36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75656"/>
          </a:xfrm>
        </p:spPr>
        <p:txBody>
          <a:bodyPr>
            <a:noAutofit/>
          </a:bodyPr>
          <a:lstStyle/>
          <a:p>
            <a:r>
              <a:rPr lang="ru-RU" b="1" dirty="0" smtClean="0"/>
              <a:t>3 тур</a:t>
            </a:r>
            <a:br>
              <a:rPr lang="ru-RU" b="1" dirty="0" smtClean="0"/>
            </a:br>
            <a:r>
              <a:rPr lang="ru-RU" b="1" dirty="0" smtClean="0"/>
              <a:t>  </a:t>
            </a:r>
            <a:r>
              <a:rPr lang="ru-RU" b="1" dirty="0" smtClean="0"/>
              <a:t>Загадочный вопрос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636912"/>
            <a:ext cx="8686800" cy="34432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Отгадайте загадки.</a:t>
            </a:r>
            <a:endParaRPr lang="ru-RU" dirty="0"/>
          </a:p>
        </p:txBody>
      </p:sp>
      <p:pic>
        <p:nvPicPr>
          <p:cNvPr id="4" name="Рисунок 3" descr="http://sparkysite.ru/small/question/question01/squestion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8691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Autofit/>
          </a:bodyPr>
          <a:lstStyle/>
          <a:p>
            <a:r>
              <a:rPr lang="ru-RU" b="1" dirty="0" smtClean="0"/>
              <a:t>4 тур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Запутанный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За 2 минуты переставить буквы и получить новые слова.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РЕНИУАНВЕ</a:t>
            </a:r>
          </a:p>
          <a:p>
            <a:r>
              <a:rPr lang="ru-RU" dirty="0" smtClean="0"/>
              <a:t>ЬДОРБ</a:t>
            </a:r>
          </a:p>
          <a:p>
            <a:r>
              <a:rPr lang="ru-RU" dirty="0" smtClean="0"/>
              <a:t>ТЕООРЗК</a:t>
            </a:r>
          </a:p>
          <a:p>
            <a:r>
              <a:rPr lang="ru-RU" dirty="0" smtClean="0"/>
              <a:t>МАМРГ</a:t>
            </a:r>
          </a:p>
          <a:p>
            <a:r>
              <a:rPr lang="ru-RU" dirty="0" smtClean="0"/>
              <a:t>МЕЛЬДО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sparkysite.ru/small/question/question01/squestion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79715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ПоЛучилось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(УРАВНЕНИЕ)</a:t>
            </a:r>
          </a:p>
          <a:p>
            <a:pPr>
              <a:buNone/>
            </a:pPr>
            <a:r>
              <a:rPr lang="ru-RU" dirty="0" smtClean="0"/>
              <a:t>(ДРОБЬ)</a:t>
            </a:r>
          </a:p>
          <a:p>
            <a:pPr>
              <a:buNone/>
            </a:pPr>
            <a:r>
              <a:rPr lang="ru-RU" dirty="0" smtClean="0"/>
              <a:t>(ОТРЕЗОК)</a:t>
            </a:r>
          </a:p>
          <a:p>
            <a:pPr>
              <a:buNone/>
            </a:pPr>
            <a:r>
              <a:rPr lang="ru-RU" dirty="0" smtClean="0"/>
              <a:t>(ГРАММ)</a:t>
            </a:r>
          </a:p>
          <a:p>
            <a:pPr>
              <a:buNone/>
            </a:pPr>
            <a:r>
              <a:rPr lang="ru-RU" dirty="0" smtClean="0"/>
              <a:t>(МОДЕЛЬ)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rmAutofit/>
          </a:bodyPr>
          <a:lstStyle/>
          <a:p>
            <a:r>
              <a:rPr lang="ru-RU" b="1" dirty="0" smtClean="0"/>
              <a:t>5 тур </a:t>
            </a:r>
            <a:br>
              <a:rPr lang="ru-RU" b="1" dirty="0" smtClean="0"/>
            </a:br>
            <a:r>
              <a:rPr lang="ru-RU" b="1" dirty="0" err="1" smtClean="0"/>
              <a:t>вопрошалки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2132856"/>
            <a:ext cx="8686800" cy="394726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Учитель задает вопросы в быстром темпе, участники слушают стоя. </a:t>
            </a:r>
          </a:p>
          <a:p>
            <a:pPr>
              <a:buNone/>
            </a:pPr>
            <a:r>
              <a:rPr lang="ru-RU" dirty="0" smtClean="0"/>
              <a:t>Тот кто не знает ответ, сразу садится. </a:t>
            </a:r>
          </a:p>
          <a:p>
            <a:pPr>
              <a:buNone/>
            </a:pPr>
            <a:r>
              <a:rPr lang="ru-RU" dirty="0" smtClean="0"/>
              <a:t>Побеждает тот кто останется последним.</a:t>
            </a:r>
            <a:endParaRPr lang="ru-RU" dirty="0"/>
          </a:p>
        </p:txBody>
      </p:sp>
      <p:pic>
        <p:nvPicPr>
          <p:cNvPr id="4" name="Рисунок 3" descr="http://sparkysite.ru/small/question/question01/squestion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94116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Autofit/>
          </a:bodyPr>
          <a:lstStyle/>
          <a:p>
            <a:r>
              <a:rPr lang="ru-RU" b="1" dirty="0" smtClean="0"/>
              <a:t>6 тур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Вопрос </a:t>
            </a:r>
            <a:r>
              <a:rPr lang="ru-RU" b="1" smtClean="0"/>
              <a:t>на засыпку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Каждой команде написать как можно больше пословиц, в которых бы встречались имена числительные (один, два и т.д.). </a:t>
            </a:r>
          </a:p>
          <a:p>
            <a:pPr>
              <a:buNone/>
            </a:pPr>
            <a:r>
              <a:rPr lang="ru-RU" dirty="0" smtClean="0"/>
              <a:t>За каждую пословицу по 1 баллу.</a:t>
            </a:r>
          </a:p>
          <a:p>
            <a:pPr>
              <a:buNone/>
            </a:pPr>
            <a:r>
              <a:rPr lang="ru-RU" dirty="0" smtClean="0"/>
              <a:t> Время выполнения 3 минуты.</a:t>
            </a:r>
          </a:p>
          <a:p>
            <a:endParaRPr lang="ru-RU" dirty="0"/>
          </a:p>
        </p:txBody>
      </p:sp>
      <p:pic>
        <p:nvPicPr>
          <p:cNvPr id="4" name="Рисунок 3" descr="http://sparkysite.ru/small/question/question01/squestion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8691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Рекламная пауза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Судьба сплошная </a:t>
            </a:r>
            <a:r>
              <a:rPr lang="ru-RU" dirty="0" smtClean="0">
                <a:solidFill>
                  <a:srgbClr val="FF0000"/>
                </a:solidFill>
              </a:rPr>
              <a:t>синусоида</a:t>
            </a:r>
            <a:r>
              <a:rPr lang="ru-RU" dirty="0" smtClean="0">
                <a:solidFill>
                  <a:srgbClr val="00B050"/>
                </a:solidFill>
              </a:rPr>
              <a:t>: только взлеты и падения.                    Развлекайся!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Самые суперские американские горки (16 фото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19716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WHY LIFE IS LIKE A ROLLER COASTER! THE HAPPINESS ZO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068960"/>
            <a:ext cx="322479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Roller Coaster Fu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365104"/>
            <a:ext cx="3105150" cy="224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Увертюра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Расшифровать послание и назвать имя автора.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err="1" smtClean="0"/>
              <a:t>Укитамитам</a:t>
            </a:r>
            <a:r>
              <a:rPr lang="ru-RU" dirty="0" smtClean="0"/>
              <a:t> ежу аз от </a:t>
            </a:r>
            <a:r>
              <a:rPr lang="ru-RU" dirty="0" err="1" smtClean="0"/>
              <a:t>ьтичу</a:t>
            </a:r>
            <a:r>
              <a:rPr lang="ru-RU" dirty="0" smtClean="0"/>
              <a:t> </a:t>
            </a:r>
            <a:r>
              <a:rPr lang="ru-RU" dirty="0" err="1" smtClean="0"/>
              <a:t>одан</a:t>
            </a:r>
            <a:r>
              <a:rPr lang="ru-RU" dirty="0" smtClean="0"/>
              <a:t>, </a:t>
            </a:r>
            <a:r>
              <a:rPr lang="ru-RU" dirty="0" err="1" smtClean="0"/>
              <a:t>отч</a:t>
            </a:r>
            <a:r>
              <a:rPr lang="ru-RU" dirty="0" smtClean="0"/>
              <a:t> </a:t>
            </a:r>
            <a:r>
              <a:rPr lang="ru-RU" dirty="0" err="1" smtClean="0"/>
              <a:t>ано</a:t>
            </a:r>
            <a:r>
              <a:rPr lang="ru-RU" dirty="0" smtClean="0"/>
              <a:t> </a:t>
            </a:r>
            <a:r>
              <a:rPr lang="ru-RU" dirty="0" err="1" smtClean="0"/>
              <a:t>му</a:t>
            </a:r>
            <a:r>
              <a:rPr lang="ru-RU" dirty="0" smtClean="0"/>
              <a:t> в </a:t>
            </a:r>
            <a:r>
              <a:rPr lang="ru-RU" dirty="0" err="1" smtClean="0"/>
              <a:t>кодяроп</a:t>
            </a:r>
            <a:r>
              <a:rPr lang="ru-RU" dirty="0" smtClean="0"/>
              <a:t> </a:t>
            </a:r>
            <a:r>
              <a:rPr lang="ru-RU" dirty="0" err="1" smtClean="0"/>
              <a:t>тидовирп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sparkysite.ru/small/question/question01/squestion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653136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Рекламная пауза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Вас беспокоит ваше </a:t>
            </a:r>
            <a:r>
              <a:rPr lang="ru-RU" sz="4000" b="1" dirty="0" err="1" smtClean="0">
                <a:solidFill>
                  <a:srgbClr val="00B050"/>
                </a:solidFill>
              </a:rPr>
              <a:t>тело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СЛОЖЕНИЕ</a:t>
            </a:r>
            <a:r>
              <a:rPr lang="ru-RU" dirty="0" smtClean="0">
                <a:solidFill>
                  <a:srgbClr val="00B050"/>
                </a:solidFill>
              </a:rPr>
              <a:t>?!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Только сегодня инновационное предложение – техника похудания «</a:t>
            </a:r>
            <a:r>
              <a:rPr lang="ru-RU" sz="4000" b="1" dirty="0" err="1" smtClean="0">
                <a:solidFill>
                  <a:srgbClr val="00B050"/>
                </a:solidFill>
              </a:rPr>
              <a:t>тело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ВЫЧИТАНИЕ</a:t>
            </a:r>
            <a:r>
              <a:rPr lang="ru-RU" dirty="0" smtClean="0">
                <a:solidFill>
                  <a:srgbClr val="00B050"/>
                </a:solidFill>
              </a:rPr>
              <a:t>».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215061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черный минус - значок Скачать бесплатно икон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933056"/>
            <a:ext cx="14954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01008"/>
            <a:ext cx="1295400" cy="240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авно - значок Скачать бесплатно иконк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05064"/>
            <a:ext cx="1438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429000"/>
            <a:ext cx="1295400" cy="240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Рекламная пауза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Стереометрия</a:t>
            </a:r>
            <a:r>
              <a:rPr lang="ru-RU" dirty="0" smtClean="0">
                <a:solidFill>
                  <a:srgbClr val="00B050"/>
                </a:solidFill>
              </a:rPr>
              <a:t> .Стремись к совершенству.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Жесть &quot; Страница 12 &quot; смотреть бесплатно приколы онлайн: фото приколы, видео приколы, бесплатные картинки, фото девушек, звезд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24944"/>
            <a:ext cx="2409825" cy="353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исование натюрморта, состоящего из куба, цилиндра и шар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273630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Натюрморт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204864"/>
            <a:ext cx="281940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Рекламная пауза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Учи </a:t>
            </a:r>
            <a:r>
              <a:rPr lang="ru-RU" dirty="0" smtClean="0">
                <a:solidFill>
                  <a:srgbClr val="FF0000"/>
                </a:solidFill>
              </a:rPr>
              <a:t>геометрию</a:t>
            </a:r>
            <a:r>
              <a:rPr lang="ru-RU" dirty="0" smtClean="0">
                <a:solidFill>
                  <a:srgbClr val="00B050"/>
                </a:solidFill>
              </a:rPr>
              <a:t> = выбирай </a:t>
            </a:r>
            <a:r>
              <a:rPr lang="ru-RU" dirty="0" smtClean="0">
                <a:solidFill>
                  <a:srgbClr val="FF0000"/>
                </a:solidFill>
              </a:rPr>
              <a:t>шар</a:t>
            </a:r>
            <a:r>
              <a:rPr lang="ru-RU" dirty="0" smtClean="0">
                <a:solidFill>
                  <a:srgbClr val="00B050"/>
                </a:solidFill>
              </a:rPr>
              <a:t>, а не пустую </a:t>
            </a:r>
            <a:r>
              <a:rPr lang="ru-RU" dirty="0" smtClean="0">
                <a:solidFill>
                  <a:srgbClr val="FF0000"/>
                </a:solidFill>
              </a:rPr>
              <a:t>сферу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Группа тех,кто напишет кому-нибудь сообщение, потом сидит и ждет ответа. И только через полчаса до него доходит,что этого челов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46085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Рекламная пауза</a:t>
            </a:r>
            <a:endParaRPr lang="ru-RU" dirty="0"/>
          </a:p>
        </p:txBody>
      </p:sp>
      <p:pic>
        <p:nvPicPr>
          <p:cNvPr id="4" name="Содержимое 3" descr="Physics Laborator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257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3105834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Вектор</a:t>
            </a:r>
            <a:r>
              <a:rPr lang="ru-RU" sz="3600" dirty="0" smtClean="0">
                <a:solidFill>
                  <a:srgbClr val="00B050"/>
                </a:solidFill>
              </a:rPr>
              <a:t> нашей жизни – это </a:t>
            </a:r>
            <a:r>
              <a:rPr lang="ru-RU" sz="3600" dirty="0" smtClean="0">
                <a:solidFill>
                  <a:srgbClr val="FF0000"/>
                </a:solidFill>
              </a:rPr>
              <a:t>производная </a:t>
            </a:r>
            <a:r>
              <a:rPr lang="ru-RU" sz="3600" dirty="0" smtClean="0">
                <a:solidFill>
                  <a:srgbClr val="00B050"/>
                </a:solidFill>
              </a:rPr>
              <a:t>наших мыслей.</a:t>
            </a:r>
          </a:p>
          <a:p>
            <a:pPr>
              <a:buNone/>
            </a:pPr>
            <a:endParaRPr lang="ru-RU" sz="3600" dirty="0" smtClean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ru-RU" sz="3600" b="1" dirty="0" smtClean="0"/>
              <a:t>(МЫСЛИ)' = </a:t>
            </a:r>
            <a:r>
              <a:rPr lang="ru-RU" sz="3600" b="1" dirty="0" err="1" smtClean="0"/>
              <a:t>ā</a:t>
            </a:r>
            <a:r>
              <a:rPr lang="ru-RU" sz="3600" b="1" dirty="0" smtClean="0"/>
              <a:t> жизни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Рекламная пауза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6632"/>
            <a:ext cx="3203848" cy="357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340768"/>
            <a:ext cx="482453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График четной функции </a:t>
            </a:r>
            <a:r>
              <a:rPr lang="en-US" sz="4000" b="1" dirty="0" smtClean="0">
                <a:solidFill>
                  <a:srgbClr val="00B050"/>
                </a:solidFill>
              </a:rPr>
              <a:t>f(-x) = f(x)</a:t>
            </a:r>
            <a:r>
              <a:rPr lang="ru-RU" sz="4000" b="1" dirty="0" smtClean="0">
                <a:solidFill>
                  <a:srgbClr val="00B050"/>
                </a:solidFill>
              </a:rPr>
              <a:t>.</a:t>
            </a:r>
            <a:endParaRPr lang="en-US" sz="40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00B050"/>
              </a:solidFill>
            </a:endParaRPr>
          </a:p>
        </p:txBody>
      </p:sp>
      <p:pic>
        <p:nvPicPr>
          <p:cNvPr id="6" name="Рисунок 5" descr="Как нарисовать сердечко - Разработка логотипа и фирменного стиля, создание сайтов под ключ. Онлайн-заказ. Компания Drawdream - Р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149080"/>
            <a:ext cx="18002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87624" y="4725144"/>
            <a:ext cx="5659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у =                  к  математике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2060575"/>
            <a:ext cx="338296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914400" y="685800"/>
            <a:ext cx="7467600" cy="2209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Narrow"/>
              </a:rPr>
              <a:t>Спасибо </a:t>
            </a:r>
            <a:r>
              <a:rPr lang="ru-RU" sz="3600" b="1" kern="10" dirty="0" smtClean="0">
                <a:ln w="19050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Narrow"/>
              </a:rPr>
              <a:t>за внимание!</a:t>
            </a:r>
            <a:endParaRPr lang="ru-RU" sz="3600" b="1" kern="10" dirty="0">
              <a:ln w="19050">
                <a:solidFill>
                  <a:srgbClr val="00008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Narrow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Увертюра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Математику уже за тем изучать надо, что она ум в порядок приводит. </a:t>
            </a:r>
          </a:p>
          <a:p>
            <a:pPr algn="r">
              <a:buNone/>
            </a:pPr>
            <a:r>
              <a:rPr lang="ru-RU" dirty="0" smtClean="0"/>
              <a:t>М.В.Ломоносов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</a:t>
            </a:r>
            <a:r>
              <a:rPr lang="ru-RU" b="1" dirty="0" smtClean="0"/>
              <a:t> тур</a:t>
            </a:r>
            <a:br>
              <a:rPr lang="ru-RU" b="1" dirty="0" smtClean="0"/>
            </a:br>
            <a:r>
              <a:rPr lang="ru-RU" b="1" dirty="0" smtClean="0"/>
              <a:t>Ребусный вопрос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43924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для лагеря\в помощь для уроков-ребусы и разминки\rebus_2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68760"/>
            <a:ext cx="37582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для лагеря\в помощь для уроков-ребусы и разминки\rebus_2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404" y="3501008"/>
            <a:ext cx="4283596" cy="130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869160"/>
            <a:ext cx="53816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1772816"/>
            <a:ext cx="4509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Разгадайте ребусы.</a:t>
            </a:r>
            <a:endParaRPr lang="ru-RU" sz="4000" dirty="0"/>
          </a:p>
        </p:txBody>
      </p:sp>
      <p:pic>
        <p:nvPicPr>
          <p:cNvPr id="9" name="Рисунок 8" descr="http://sparkysite.ru/small/question/question01/squestion8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 на ребусы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Плоскость </a:t>
            </a:r>
          </a:p>
          <a:p>
            <a:r>
              <a:rPr lang="ru-RU" dirty="0" smtClean="0"/>
              <a:t>Задача </a:t>
            </a:r>
          </a:p>
          <a:p>
            <a:r>
              <a:rPr lang="ru-RU" dirty="0" smtClean="0"/>
              <a:t>Корень </a:t>
            </a:r>
          </a:p>
          <a:p>
            <a:r>
              <a:rPr lang="ru-RU" dirty="0" smtClean="0"/>
              <a:t>Сумма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87624"/>
          </a:xfrm>
        </p:spPr>
        <p:txBody>
          <a:bodyPr>
            <a:normAutofit/>
          </a:bodyPr>
          <a:lstStyle/>
          <a:p>
            <a:r>
              <a:rPr lang="ru-RU" b="1" dirty="0" smtClean="0"/>
              <a:t>2 тур</a:t>
            </a:r>
            <a:br>
              <a:rPr lang="ru-RU" b="1" dirty="0" smtClean="0"/>
            </a:br>
            <a:r>
              <a:rPr lang="ru-RU" b="1" dirty="0" smtClean="0"/>
              <a:t>Орфографический вопрос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708920"/>
            <a:ext cx="8686800" cy="337120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Команды под диктовку записывают слова, побеждает та команда которая все слова написала без ошибок.</a:t>
            </a:r>
          </a:p>
          <a:p>
            <a:endParaRPr lang="ru-RU" dirty="0"/>
          </a:p>
        </p:txBody>
      </p:sp>
      <p:pic>
        <p:nvPicPr>
          <p:cNvPr id="4" name="Рисунок 3" descr="http://sparkysite.ru/small/question/question01/squestion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25144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dirty="0" smtClean="0"/>
              <a:t>Тетраэдр</a:t>
            </a:r>
          </a:p>
          <a:p>
            <a:pPr lvl="0"/>
            <a:r>
              <a:rPr lang="ru-RU" dirty="0" smtClean="0"/>
              <a:t>Правило</a:t>
            </a:r>
          </a:p>
          <a:p>
            <a:pPr lvl="0"/>
            <a:r>
              <a:rPr lang="ru-RU" dirty="0" smtClean="0"/>
              <a:t>Непрерывная</a:t>
            </a:r>
          </a:p>
          <a:p>
            <a:pPr lvl="0"/>
            <a:r>
              <a:rPr lang="ru-RU" dirty="0" smtClean="0"/>
              <a:t>Параллелепипед</a:t>
            </a:r>
          </a:p>
          <a:p>
            <a:pPr lvl="0"/>
            <a:r>
              <a:rPr lang="ru-RU" dirty="0" smtClean="0"/>
              <a:t>Прогрессия</a:t>
            </a:r>
          </a:p>
          <a:p>
            <a:pPr lvl="0"/>
            <a:r>
              <a:rPr lang="ru-RU" dirty="0" smtClean="0"/>
              <a:t>Дифференцирование</a:t>
            </a:r>
          </a:p>
          <a:p>
            <a:pPr lvl="0"/>
            <a:r>
              <a:rPr lang="ru-RU" dirty="0" smtClean="0"/>
              <a:t>Интегрирование</a:t>
            </a:r>
          </a:p>
          <a:p>
            <a:pPr lvl="0"/>
            <a:r>
              <a:rPr lang="ru-RU" dirty="0" smtClean="0"/>
              <a:t>Биссектриса</a:t>
            </a:r>
          </a:p>
          <a:p>
            <a:pPr lvl="0"/>
            <a:r>
              <a:rPr lang="ru-RU" dirty="0" smtClean="0"/>
              <a:t>Принадлежит</a:t>
            </a:r>
          </a:p>
          <a:p>
            <a:pPr lvl="0"/>
            <a:r>
              <a:rPr lang="ru-RU" dirty="0" smtClean="0"/>
              <a:t>Гипотенуза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Обобщающий вопрос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Найдите общее на следующих слайдах.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sparkysite.ru/small/question/question01/squestion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8691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3" descr="Ленин - крупнейший блог Рунета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4713" y="1600200"/>
            <a:ext cx="355117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Александр Сергеевич Пушкин был гением.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148</TotalTime>
  <Words>308</Words>
  <Application>Microsoft Office PowerPoint</Application>
  <PresentationFormat>Экран (4:3)</PresentationFormat>
  <Paragraphs>85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Большой вопрос </vt:lpstr>
      <vt:lpstr>Увертюра </vt:lpstr>
      <vt:lpstr>Увертюра </vt:lpstr>
      <vt:lpstr>1 тур Ребусный вопрос</vt:lpstr>
      <vt:lpstr>Ответы на ребусы</vt:lpstr>
      <vt:lpstr>2 тур Орфографический вопрос</vt:lpstr>
      <vt:lpstr>Проверь себя</vt:lpstr>
      <vt:lpstr>Обобщающий вопрос </vt:lpstr>
      <vt:lpstr>Слайд 9</vt:lpstr>
      <vt:lpstr>Слайд 10</vt:lpstr>
      <vt:lpstr>Слайд 11</vt:lpstr>
      <vt:lpstr>Слайд 12</vt:lpstr>
      <vt:lpstr>Что же объединяет этих людей?  </vt:lpstr>
      <vt:lpstr>3 тур   Загадочный вопрос </vt:lpstr>
      <vt:lpstr>4 тур  Запутанный вопрос</vt:lpstr>
      <vt:lpstr>ПоЛучилось?</vt:lpstr>
      <vt:lpstr>5 тур  вопрошалки</vt:lpstr>
      <vt:lpstr>6 тур  Вопрос на засыпку</vt:lpstr>
      <vt:lpstr>Рекламная пауза</vt:lpstr>
      <vt:lpstr>Рекламная пауза</vt:lpstr>
      <vt:lpstr>Рекламная пауза</vt:lpstr>
      <vt:lpstr>Рекламная пауза</vt:lpstr>
      <vt:lpstr>Рекламная пауза</vt:lpstr>
      <vt:lpstr>Рекламная пауза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Большой вопрос </dc:title>
  <dc:creator>ДОМ</dc:creator>
  <cp:lastModifiedBy>Женя</cp:lastModifiedBy>
  <cp:revision>48</cp:revision>
  <dcterms:created xsi:type="dcterms:W3CDTF">2014-11-11T20:37:19Z</dcterms:created>
  <dcterms:modified xsi:type="dcterms:W3CDTF">2014-11-13T04:36:45Z</dcterms:modified>
</cp:coreProperties>
</file>